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3276-2F32-4563-9C74-A9E56D705EF5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241D-6419-4856-99C6-3B0B49431E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070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3276-2F32-4563-9C74-A9E56D705EF5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241D-6419-4856-99C6-3B0B49431E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38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3276-2F32-4563-9C74-A9E56D705EF5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241D-6419-4856-99C6-3B0B49431E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36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3276-2F32-4563-9C74-A9E56D705EF5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241D-6419-4856-99C6-3B0B49431E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94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3276-2F32-4563-9C74-A9E56D705EF5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241D-6419-4856-99C6-3B0B49431E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559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3276-2F32-4563-9C74-A9E56D705EF5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241D-6419-4856-99C6-3B0B49431E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58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3276-2F32-4563-9C74-A9E56D705EF5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241D-6419-4856-99C6-3B0B49431E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188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3276-2F32-4563-9C74-A9E56D705EF5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241D-6419-4856-99C6-3B0B49431E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518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3276-2F32-4563-9C74-A9E56D705EF5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241D-6419-4856-99C6-3B0B49431E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190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3276-2F32-4563-9C74-A9E56D705EF5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241D-6419-4856-99C6-3B0B49431E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264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3276-2F32-4563-9C74-A9E56D705EF5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241D-6419-4856-99C6-3B0B49431E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50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3276-2F32-4563-9C74-A9E56D705EF5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C241D-6419-4856-99C6-3B0B49431E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61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7642" y="2386013"/>
            <a:ext cx="9144000" cy="23876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6" name="x_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405" y="1268413"/>
            <a:ext cx="53625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9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KG Knutsson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Gamre, Kjetil</dc:creator>
  <cp:lastModifiedBy>Gamre, Kjetil</cp:lastModifiedBy>
  <cp:revision>1</cp:revision>
  <dcterms:created xsi:type="dcterms:W3CDTF">2022-06-10T06:39:26Z</dcterms:created>
  <dcterms:modified xsi:type="dcterms:W3CDTF">2022-06-10T06:40:53Z</dcterms:modified>
</cp:coreProperties>
</file>